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5DA6-2C77-41D1-82EB-10E91B66D90A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936104"/>
          </a:xfrm>
        </p:spPr>
        <p:txBody>
          <a:bodyPr/>
          <a:lstStyle/>
          <a:p>
            <a:r>
              <a:rPr lang="it-IT" dirty="0" smtClean="0"/>
              <a:t>Sent. 1/1956b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48872" cy="46805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 I due istituti giuridici dell'abrogazione e </a:t>
            </a:r>
            <a:r>
              <a:rPr lang="it-IT" dirty="0" smtClean="0"/>
              <a:t>della illegittimità </a:t>
            </a:r>
            <a:r>
              <a:rPr lang="it-IT" dirty="0"/>
              <a:t>costituzionale delle leggi </a:t>
            </a:r>
            <a:r>
              <a:rPr lang="it-IT" b="1" dirty="0"/>
              <a:t>non sono identici</a:t>
            </a:r>
            <a:r>
              <a:rPr lang="it-IT" dirty="0"/>
              <a:t> fra loro, si muovono su </a:t>
            </a:r>
            <a:r>
              <a:rPr lang="it-IT" b="1" dirty="0"/>
              <a:t>piani diversi</a:t>
            </a:r>
            <a:r>
              <a:rPr lang="it-IT" dirty="0"/>
              <a:t>, con effetti diversi e con competenze diverse. </a:t>
            </a:r>
            <a:r>
              <a:rPr lang="it-IT" b="1" dirty="0"/>
              <a:t>Il campo dell'abrogazione inoltre </a:t>
            </a:r>
            <a:r>
              <a:rPr lang="it-IT" b="1" dirty="0" smtClean="0"/>
              <a:t>è </a:t>
            </a:r>
            <a:r>
              <a:rPr lang="it-IT" b="1" dirty="0"/>
              <a:t>più ristretto, in confronto di quello della illegittimità costituzionale</a:t>
            </a:r>
            <a:r>
              <a:rPr lang="it-IT" dirty="0"/>
              <a:t>, e i requisiti richiesti perché si abbia abrogazione per incompatibilità secondo i principi generali sono assai più limitati di quelli che possano consentire la dichiarazione di illegittimità costituzionale di una legge.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Sent. 1/1956b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Sent. 1/1956a</dc:title>
  <dc:creator> </dc:creator>
  <cp:lastModifiedBy> </cp:lastModifiedBy>
  <cp:revision>2</cp:revision>
  <dcterms:created xsi:type="dcterms:W3CDTF">2012-10-09T09:35:20Z</dcterms:created>
  <dcterms:modified xsi:type="dcterms:W3CDTF">2012-10-09T09:39:20Z</dcterms:modified>
</cp:coreProperties>
</file>